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4297F33-C659-3E42-BDE9-110B4113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6C4988A-061C-9F46-931B-E6772121B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C715F98-3E05-9A44-95FB-2701C2F5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5EBD9BF-1C61-0F4A-8C69-9E923E9C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0C5658A-ABB4-C240-A9C2-4F5434AC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809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D8878-5222-6B40-A03E-1489B559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DE2B884-21BC-EF45-82CF-1C2A80AAE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683AEF1-E01F-C847-88F8-96DD8602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4C7F802-C044-4B41-A3C7-58AE5796D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8518FF7-D812-884D-AF54-D8114429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992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D70564E7-4643-A949-825F-8218C9844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E4695AF-8C16-774D-8F0D-703A309E0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33A665F-4291-294E-9E58-4EEE3EC5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23573C9-0C61-0349-8C76-F34EC944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83906C-784B-A84C-98B7-76000133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075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7546BA3-0EF2-654B-B03C-68A66564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2BBB256-10EA-BD4C-B1C8-5B20089C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AC55085-5FC5-FE4C-B2F4-3BA643C1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D7AA5F6-C13A-2C40-95B6-765D69F3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D35CBFE-D18E-C246-A004-1E061EB6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922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D3CB88B-5157-E84F-9318-3F1F52B6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9D29878-735A-694A-8BAE-D30198AE9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9AD47BC-3937-E54A-BAD5-7D134442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B909C59-016C-6C4C-9B34-ADC1C5592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AA7D345-9C56-7443-BBE2-D5D45E30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500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D6869F-8CAB-014F-8A10-57E728FC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A3A0240-AD3D-FE46-81AB-EE7DD387B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1A1F18D-1B95-1C45-9E68-AA0DDBC14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D2D3870-9B4E-EF47-BF83-040ADCFB3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A0366AA-7DA1-924D-A2E4-272F07F2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4A9A05A-5D13-D849-9301-14874628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951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C632592-95D0-9843-AA80-E6B61FEB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87413FD-3612-0948-905C-5C3B86D6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3F3B14F-1A76-9141-BECD-6D269A4F3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D1BA792-F5F2-9042-8FFC-40CAA6B26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E1720B4A-405E-E84B-B45D-B4CAF0D02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FB8348E-30CF-FA4D-9EDC-E3718781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25C231A4-50C5-954E-AF18-C9C05AA0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0AC6D911-AEF2-924E-9398-760446AF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595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60EFA33-A6EF-1344-B8D0-2856FADE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E382490-1EF9-0548-A4D0-AED5349E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FFEFDBE-F777-B94A-96E5-CA8B278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46E3E39-BEB8-634A-9140-4E19A9C6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080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8BF63E40-6020-3D43-8351-713D1903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DC638358-6B94-F440-853C-5388053FE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FF48432-F8AA-E845-A2A0-F2AC1E85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891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E31B53A-C553-1649-8E55-E552C26A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CC3A249-13AF-954F-BDA2-51BC7E9D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99C4BD-9F70-C141-A0E8-27D4E83E4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FB7596C-9679-8849-B937-61E97A81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0BD43D2-53CA-7946-8FB4-E4D7C154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0B63CBD-E882-0F46-891E-B28753C29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905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AFA6B3-1F03-C149-BE2B-429D95E8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327F71A5-B4AE-C54F-B9F2-92F90A10F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4D03BF6-6AC3-C84E-9C7B-6F44EC894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D1819A3-0825-644C-9954-D1830BC3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5ACAF4D-EDA3-7148-8641-EEB73653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55A5439-B41F-C04E-AC18-765823FA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880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1AFACE75-788F-F944-B107-6898B7DE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F24BFE0-3A33-574A-AF66-DE73F19BC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9E77E54-3C6C-E641-A350-06E7472B6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38974-F03E-6F40-98E6-585E28CD919A}" type="datetimeFigureOut">
              <a:rPr lang="sv-SE" smtClean="0"/>
              <a:t>2019-12-25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83A230E-6E65-C241-917D-FCD8A8B1D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92C7B5D-774D-9C4C-A43D-B3B364442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9CED5-1708-DC41-B565-53BA844588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28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27E487C9-02C6-C54D-A427-0EB860BC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"/>
            <a:ext cx="12192000" cy="6856333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B027A68C-FDF9-F94E-96EF-49C7554F4566}"/>
              </a:ext>
            </a:extLst>
          </p:cNvPr>
          <p:cNvSpPr txBox="1"/>
          <p:nvPr/>
        </p:nvSpPr>
        <p:spPr>
          <a:xfrm>
            <a:off x="9428267" y="1340891"/>
            <a:ext cx="20099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Stabilitetstest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FCE620C3-EDC3-A845-848B-23EDCE17BBED}"/>
              </a:ext>
            </a:extLst>
          </p:cNvPr>
          <p:cNvSpPr txBox="1"/>
          <p:nvPr/>
        </p:nvSpPr>
        <p:spPr>
          <a:xfrm>
            <a:off x="9428266" y="1597745"/>
            <a:ext cx="20099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Lägg till stabilitetstestresultat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7A799C52-C3C2-8541-AC8E-E8AD50A38334}"/>
              </a:ext>
            </a:extLst>
          </p:cNvPr>
          <p:cNvSpPr txBox="1"/>
          <p:nvPr/>
        </p:nvSpPr>
        <p:spPr>
          <a:xfrm>
            <a:off x="9428265" y="1843966"/>
            <a:ext cx="20099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Typ av stabilitetstest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DAEC013E-66CE-6845-838E-F38EF0EDB957}"/>
              </a:ext>
            </a:extLst>
          </p:cNvPr>
          <p:cNvSpPr txBox="1"/>
          <p:nvPr/>
        </p:nvSpPr>
        <p:spPr>
          <a:xfrm>
            <a:off x="9428265" y="2213297"/>
            <a:ext cx="20099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Brottkaraktär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92CFC05E-D7F4-7B45-99CC-96E776C5C45B}"/>
              </a:ext>
            </a:extLst>
          </p:cNvPr>
          <p:cNvSpPr txBox="1"/>
          <p:nvPr/>
        </p:nvSpPr>
        <p:spPr>
          <a:xfrm>
            <a:off x="9428265" y="2582628"/>
            <a:ext cx="20099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Djup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FFEAFF77-47D4-A440-A605-EAA3BE54F96C}"/>
              </a:ext>
            </a:extLst>
          </p:cNvPr>
          <p:cNvSpPr txBox="1"/>
          <p:nvPr/>
        </p:nvSpPr>
        <p:spPr>
          <a:xfrm>
            <a:off x="9428265" y="2951959"/>
            <a:ext cx="20099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Kommentarer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AC905E4E-85FD-3444-9469-30C1CF063CF9}"/>
              </a:ext>
            </a:extLst>
          </p:cNvPr>
          <p:cNvSpPr txBox="1"/>
          <p:nvPr/>
        </p:nvSpPr>
        <p:spPr>
          <a:xfrm>
            <a:off x="11172007" y="3316933"/>
            <a:ext cx="85341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Radera test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EBA30D42-AF8B-6B4D-AA55-BB937FCC405C}"/>
              </a:ext>
            </a:extLst>
          </p:cNvPr>
          <p:cNvSpPr txBox="1"/>
          <p:nvPr/>
        </p:nvSpPr>
        <p:spPr>
          <a:xfrm>
            <a:off x="9428264" y="3573787"/>
            <a:ext cx="20099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Lägg till stabilitetstest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3AECF6C0-F718-BE41-B940-3C2E6DA06C53}"/>
              </a:ext>
            </a:extLst>
          </p:cNvPr>
          <p:cNvSpPr txBox="1"/>
          <p:nvPr/>
        </p:nvSpPr>
        <p:spPr>
          <a:xfrm>
            <a:off x="8574847" y="4101623"/>
            <a:ext cx="3450575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ECT</a:t>
            </a:r>
          </a:p>
          <a:p>
            <a:r>
              <a:rPr lang="sv-SE" sz="1000" dirty="0"/>
              <a:t>ECT Score = </a:t>
            </a:r>
            <a:r>
              <a:rPr lang="sv-SE" sz="1000" dirty="0" err="1"/>
              <a:t>Extended</a:t>
            </a:r>
            <a:r>
              <a:rPr lang="sv-SE" sz="1000" dirty="0"/>
              <a:t> </a:t>
            </a:r>
            <a:r>
              <a:rPr lang="sv-SE" sz="1000" dirty="0" err="1"/>
              <a:t>column</a:t>
            </a:r>
            <a:r>
              <a:rPr lang="sv-SE" sz="1000" dirty="0"/>
              <a:t> test resultat</a:t>
            </a:r>
          </a:p>
          <a:p>
            <a:r>
              <a:rPr lang="sv-SE" sz="1000" dirty="0"/>
              <a:t>EC score= ECT antal </a:t>
            </a:r>
            <a:r>
              <a:rPr lang="sv-SE" sz="1000" dirty="0" err="1"/>
              <a:t>slagx</a:t>
            </a:r>
            <a:endParaRPr lang="sv-SE" sz="1000" dirty="0"/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2F6AB6D8-B77F-0E46-92EC-B54C2C657EC9}"/>
              </a:ext>
            </a:extLst>
          </p:cNvPr>
          <p:cNvSpPr txBox="1"/>
          <p:nvPr/>
        </p:nvSpPr>
        <p:spPr>
          <a:xfrm>
            <a:off x="4492682" y="2720668"/>
            <a:ext cx="3200890" cy="8617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b="1" dirty="0"/>
              <a:t>All the test </a:t>
            </a:r>
            <a:r>
              <a:rPr lang="sv-SE" sz="1000" b="1" dirty="0" err="1"/>
              <a:t>names</a:t>
            </a:r>
            <a:r>
              <a:rPr lang="sv-SE" sz="1000" b="1" dirty="0"/>
              <a:t> </a:t>
            </a:r>
            <a:r>
              <a:rPr lang="sv-SE" sz="1000" b="1" dirty="0" err="1"/>
              <a:t>are</a:t>
            </a:r>
            <a:r>
              <a:rPr lang="sv-SE" sz="1000" b="1" dirty="0"/>
              <a:t> the same, and </a:t>
            </a:r>
            <a:r>
              <a:rPr lang="sv-SE" sz="1000" b="1" dirty="0" err="1"/>
              <a:t>we</a:t>
            </a:r>
            <a:r>
              <a:rPr lang="sv-SE" sz="1000" b="1" dirty="0"/>
              <a:t> </a:t>
            </a:r>
            <a:r>
              <a:rPr lang="sv-SE" sz="1000" b="1" dirty="0" err="1"/>
              <a:t>can</a:t>
            </a:r>
            <a:r>
              <a:rPr lang="sv-SE" sz="1000" b="1" dirty="0"/>
              <a:t> </a:t>
            </a:r>
            <a:r>
              <a:rPr lang="sv-SE" sz="1000" b="1" dirty="0" err="1"/>
              <a:t>also</a:t>
            </a:r>
            <a:r>
              <a:rPr lang="sv-SE" sz="1000" b="1" dirty="0"/>
              <a:t> </a:t>
            </a:r>
            <a:r>
              <a:rPr lang="sv-SE" sz="1000" b="1" dirty="0" err="1"/>
              <a:t>keep</a:t>
            </a:r>
            <a:r>
              <a:rPr lang="sv-SE" sz="1000" b="1" dirty="0"/>
              <a:t> the </a:t>
            </a:r>
            <a:r>
              <a:rPr lang="sv-SE" sz="1000" b="1" dirty="0" err="1"/>
              <a:t>english</a:t>
            </a:r>
            <a:r>
              <a:rPr lang="sv-SE" sz="1000" b="1" dirty="0"/>
              <a:t> </a:t>
            </a:r>
            <a:r>
              <a:rPr lang="sv-SE" sz="1000" b="1" dirty="0" err="1"/>
              <a:t>fracture</a:t>
            </a:r>
            <a:r>
              <a:rPr lang="sv-SE" sz="1000" b="1" dirty="0"/>
              <a:t> </a:t>
            </a:r>
            <a:r>
              <a:rPr lang="sv-SE" sz="1000" b="1" dirty="0" err="1"/>
              <a:t>carachter</a:t>
            </a:r>
            <a:r>
              <a:rPr lang="sv-SE" sz="1000" b="1" dirty="0"/>
              <a:t> </a:t>
            </a:r>
            <a:r>
              <a:rPr lang="sv-SE" sz="1000" b="1" dirty="0" err="1"/>
              <a:t>types</a:t>
            </a:r>
            <a:r>
              <a:rPr lang="sv-SE" sz="1000" b="1" dirty="0"/>
              <a:t>.</a:t>
            </a:r>
          </a:p>
          <a:p>
            <a:endParaRPr lang="sv-SE" sz="1000" b="1" dirty="0"/>
          </a:p>
          <a:p>
            <a:r>
              <a:rPr lang="sv-SE" sz="1000" b="1" dirty="0"/>
              <a:t>Score= resultat</a:t>
            </a:r>
          </a:p>
          <a:p>
            <a:endParaRPr lang="sv-SE" sz="1000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E4022AE1-7AE6-534B-BDD0-558999671AB9}"/>
              </a:ext>
            </a:extLst>
          </p:cNvPr>
          <p:cNvSpPr txBox="1"/>
          <p:nvPr/>
        </p:nvSpPr>
        <p:spPr>
          <a:xfrm>
            <a:off x="8574845" y="5209615"/>
            <a:ext cx="2240299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Release </a:t>
            </a:r>
            <a:r>
              <a:rPr lang="sv-SE" sz="1000" dirty="0" err="1"/>
              <a:t>type</a:t>
            </a:r>
            <a:r>
              <a:rPr lang="sv-SE" sz="1000" dirty="0"/>
              <a:t>= utlösningstyp</a:t>
            </a:r>
          </a:p>
          <a:p>
            <a:r>
              <a:rPr lang="sv-SE" sz="1000" dirty="0" err="1"/>
              <a:t>Whole</a:t>
            </a:r>
            <a:r>
              <a:rPr lang="sv-SE" sz="1000" dirty="0"/>
              <a:t> block = hela blocket</a:t>
            </a:r>
          </a:p>
          <a:p>
            <a:r>
              <a:rPr lang="sv-SE" sz="1000" dirty="0"/>
              <a:t>Most </a:t>
            </a:r>
            <a:r>
              <a:rPr lang="sv-SE" sz="1000" dirty="0" err="1"/>
              <a:t>of</a:t>
            </a:r>
            <a:r>
              <a:rPr lang="sv-SE" sz="1000" dirty="0"/>
              <a:t> block = större delen av blocket</a:t>
            </a:r>
          </a:p>
          <a:p>
            <a:r>
              <a:rPr lang="sv-SE" sz="1000" dirty="0" err="1"/>
              <a:t>Edge</a:t>
            </a:r>
            <a:r>
              <a:rPr lang="sv-SE" sz="1000" dirty="0"/>
              <a:t> </a:t>
            </a:r>
            <a:r>
              <a:rPr lang="sv-SE" sz="1000" dirty="0" err="1"/>
              <a:t>of</a:t>
            </a:r>
            <a:r>
              <a:rPr lang="sv-SE" sz="1000" dirty="0"/>
              <a:t> block = kanten av blocket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89478D1F-4475-1A4F-A82D-BE80075D7312}"/>
              </a:ext>
            </a:extLst>
          </p:cNvPr>
          <p:cNvSpPr txBox="1"/>
          <p:nvPr/>
        </p:nvSpPr>
        <p:spPr>
          <a:xfrm>
            <a:off x="5859029" y="4655620"/>
            <a:ext cx="2517708" cy="8617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PST:</a:t>
            </a:r>
          </a:p>
          <a:p>
            <a:r>
              <a:rPr lang="sv-SE" sz="1000" dirty="0"/>
              <a:t>Data </a:t>
            </a:r>
            <a:r>
              <a:rPr lang="sv-SE" sz="1000" dirty="0" err="1"/>
              <a:t>code</a:t>
            </a:r>
            <a:r>
              <a:rPr lang="sv-SE" sz="1000" dirty="0"/>
              <a:t>= data kod</a:t>
            </a:r>
          </a:p>
          <a:p>
            <a:r>
              <a:rPr lang="sv-SE" sz="1000" dirty="0" err="1"/>
              <a:t>Length</a:t>
            </a:r>
            <a:r>
              <a:rPr lang="sv-SE" sz="1000" dirty="0"/>
              <a:t> </a:t>
            </a:r>
            <a:r>
              <a:rPr lang="sv-SE" sz="1000" dirty="0" err="1"/>
              <a:t>of</a:t>
            </a:r>
            <a:r>
              <a:rPr lang="sv-SE" sz="1000" dirty="0"/>
              <a:t> </a:t>
            </a:r>
            <a:r>
              <a:rPr lang="sv-SE" sz="1000" dirty="0" err="1"/>
              <a:t>saw</a:t>
            </a:r>
            <a:r>
              <a:rPr lang="sv-SE" sz="1000" dirty="0"/>
              <a:t> </a:t>
            </a:r>
            <a:r>
              <a:rPr lang="sv-SE" sz="1000" dirty="0" err="1"/>
              <a:t>cut</a:t>
            </a:r>
            <a:r>
              <a:rPr lang="sv-SE" sz="1000" dirty="0"/>
              <a:t>= längd på sågning</a:t>
            </a:r>
          </a:p>
          <a:p>
            <a:r>
              <a:rPr lang="sv-SE" sz="1000" dirty="0" err="1"/>
              <a:t>Length</a:t>
            </a:r>
            <a:r>
              <a:rPr lang="sv-SE" sz="1000" dirty="0"/>
              <a:t> </a:t>
            </a:r>
            <a:r>
              <a:rPr lang="sv-SE" sz="1000" dirty="0" err="1"/>
              <a:t>of</a:t>
            </a:r>
            <a:r>
              <a:rPr lang="sv-SE" sz="1000" dirty="0"/>
              <a:t> </a:t>
            </a:r>
            <a:r>
              <a:rPr lang="sv-SE" sz="1000" dirty="0" err="1"/>
              <a:t>column</a:t>
            </a:r>
            <a:r>
              <a:rPr lang="sv-SE" sz="1000" dirty="0"/>
              <a:t>=Längd på kolumn</a:t>
            </a:r>
          </a:p>
          <a:p>
            <a:endParaRPr lang="sv-SE" sz="1000" dirty="0"/>
          </a:p>
        </p:txBody>
      </p:sp>
    </p:spTree>
    <p:extLst>
      <p:ext uri="{BB962C8B-B14F-4D97-AF65-F5344CB8AC3E}">
        <p14:creationId xmlns:p14="http://schemas.microsoft.com/office/powerpoint/2010/main" val="382078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16342932-38EF-0042-B31C-DB4F58F8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A43845B7-1B30-E94C-A0C6-D1F0805E13B2}"/>
              </a:ext>
            </a:extLst>
          </p:cNvPr>
          <p:cNvSpPr txBox="1"/>
          <p:nvPr/>
        </p:nvSpPr>
        <p:spPr>
          <a:xfrm>
            <a:off x="9481431" y="1362156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Temperaturer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48A59EB2-DA24-824D-8544-AD1D909D9417}"/>
              </a:ext>
            </a:extLst>
          </p:cNvPr>
          <p:cNvSpPr txBox="1"/>
          <p:nvPr/>
        </p:nvSpPr>
        <p:spPr>
          <a:xfrm>
            <a:off x="9481429" y="1608377"/>
            <a:ext cx="1076701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Höjd temperatur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7ED81F12-A129-3544-B78D-49E483270954}"/>
              </a:ext>
            </a:extLst>
          </p:cNvPr>
          <p:cNvSpPr txBox="1"/>
          <p:nvPr/>
        </p:nvSpPr>
        <p:spPr>
          <a:xfrm>
            <a:off x="9481429" y="2086894"/>
            <a:ext cx="20099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Lägg till fler temperaturer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7CBBC52D-8B02-0D4D-A3C4-99C86DD7D4B6}"/>
              </a:ext>
            </a:extLst>
          </p:cNvPr>
          <p:cNvSpPr txBox="1"/>
          <p:nvPr/>
        </p:nvSpPr>
        <p:spPr>
          <a:xfrm>
            <a:off x="10901625" y="1601414"/>
            <a:ext cx="117948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Radera temperatur</a:t>
            </a:r>
          </a:p>
        </p:txBody>
      </p:sp>
    </p:spTree>
    <p:extLst>
      <p:ext uri="{BB962C8B-B14F-4D97-AF65-F5344CB8AC3E}">
        <p14:creationId xmlns:p14="http://schemas.microsoft.com/office/powerpoint/2010/main" val="188017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2F0D6CEC-29A6-9043-A2DB-B48C893AA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4F6BBC52-23E5-4947-BAEB-152C74C3B672}"/>
              </a:ext>
            </a:extLst>
          </p:cNvPr>
          <p:cNvSpPr txBox="1"/>
          <p:nvPr/>
        </p:nvSpPr>
        <p:spPr>
          <a:xfrm>
            <a:off x="9481431" y="1362156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Densitetsprofil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D5870D8-A8F4-744A-ACDA-EA71BE2CF446}"/>
              </a:ext>
            </a:extLst>
          </p:cNvPr>
          <p:cNvSpPr txBox="1"/>
          <p:nvPr/>
        </p:nvSpPr>
        <p:spPr>
          <a:xfrm>
            <a:off x="9314854" y="1608377"/>
            <a:ext cx="796709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Densitet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B48EA218-8D91-0142-84D3-A2FFF03561DC}"/>
              </a:ext>
            </a:extLst>
          </p:cNvPr>
          <p:cNvSpPr txBox="1"/>
          <p:nvPr/>
        </p:nvSpPr>
        <p:spPr>
          <a:xfrm>
            <a:off x="10298365" y="1608377"/>
            <a:ext cx="64253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Djup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EBFEB234-87DC-ED46-B0A9-7911D10DCA75}"/>
              </a:ext>
            </a:extLst>
          </p:cNvPr>
          <p:cNvSpPr txBox="1"/>
          <p:nvPr/>
        </p:nvSpPr>
        <p:spPr>
          <a:xfrm>
            <a:off x="11028101" y="1608376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Radera densitet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9804FC9-1D42-1F4A-A0E9-F176D669F3C3}"/>
              </a:ext>
            </a:extLst>
          </p:cNvPr>
          <p:cNvSpPr txBox="1"/>
          <p:nvPr/>
        </p:nvSpPr>
        <p:spPr>
          <a:xfrm>
            <a:off x="9204801" y="2499058"/>
            <a:ext cx="2706659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Densitetsprofilens värden visas inte live i grafen till vänster. Slutgiltiga profilen, när du klickat spara och förhandsgranska, visar densiteten.</a:t>
            </a:r>
          </a:p>
        </p:txBody>
      </p:sp>
    </p:spTree>
    <p:extLst>
      <p:ext uri="{BB962C8B-B14F-4D97-AF65-F5344CB8AC3E}">
        <p14:creationId xmlns:p14="http://schemas.microsoft.com/office/powerpoint/2010/main" val="372357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2A438336-6DDF-5F46-B906-FDBC57CC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5F2635-D15A-EA48-B448-6E0BE25201FD}"/>
              </a:ext>
            </a:extLst>
          </p:cNvPr>
          <p:cNvSpPr txBox="1"/>
          <p:nvPr/>
        </p:nvSpPr>
        <p:spPr>
          <a:xfrm>
            <a:off x="0" y="0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Förnamn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8CA6552A-0FD8-CC4E-BBD4-F41E65AD235D}"/>
              </a:ext>
            </a:extLst>
          </p:cNvPr>
          <p:cNvSpPr txBox="1"/>
          <p:nvPr/>
        </p:nvSpPr>
        <p:spPr>
          <a:xfrm>
            <a:off x="0" y="479653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Efternamn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BB338A92-557F-2B41-89CE-7B0BED7F945C}"/>
              </a:ext>
            </a:extLst>
          </p:cNvPr>
          <p:cNvSpPr txBox="1"/>
          <p:nvPr/>
        </p:nvSpPr>
        <p:spPr>
          <a:xfrm>
            <a:off x="0" y="959306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Telefonnummer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8CD8829D-17E1-664B-85E8-8AA52F74D97C}"/>
              </a:ext>
            </a:extLst>
          </p:cNvPr>
          <p:cNvSpPr txBox="1"/>
          <p:nvPr/>
        </p:nvSpPr>
        <p:spPr>
          <a:xfrm>
            <a:off x="0" y="1438959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Land / område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D1133F58-0D68-3B41-865F-A08E43732558}"/>
              </a:ext>
            </a:extLst>
          </p:cNvPr>
          <p:cNvSpPr txBox="1"/>
          <p:nvPr/>
        </p:nvSpPr>
        <p:spPr>
          <a:xfrm>
            <a:off x="167310" y="1918612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Professionella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A74396D0-55E5-FF44-9860-B21CF6875315}"/>
              </a:ext>
            </a:extLst>
          </p:cNvPr>
          <p:cNvSpPr txBox="1"/>
          <p:nvPr/>
        </p:nvSpPr>
        <p:spPr>
          <a:xfrm>
            <a:off x="284880" y="2275154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Professionell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EF9648B-C62C-2244-8597-B56254D03DBA}"/>
              </a:ext>
            </a:extLst>
          </p:cNvPr>
          <p:cNvSpPr txBox="1"/>
          <p:nvPr/>
        </p:nvSpPr>
        <p:spPr>
          <a:xfrm>
            <a:off x="77911" y="2524438"/>
            <a:ext cx="233219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Tillhörighet -&gt; organisation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4F0B52E1-4E0D-5F46-BC9E-27CFE723C628}"/>
              </a:ext>
            </a:extLst>
          </p:cNvPr>
          <p:cNvSpPr txBox="1"/>
          <p:nvPr/>
        </p:nvSpPr>
        <p:spPr>
          <a:xfrm>
            <a:off x="2488019" y="2759851"/>
            <a:ext cx="107670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Lägg till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FFB7DF9A-8ACF-9742-9FD1-63A686B6886D}"/>
              </a:ext>
            </a:extLst>
          </p:cNvPr>
          <p:cNvSpPr txBox="1"/>
          <p:nvPr/>
        </p:nvSpPr>
        <p:spPr>
          <a:xfrm>
            <a:off x="3732029" y="1374856"/>
            <a:ext cx="2048417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&lt;ingen&gt;</a:t>
            </a:r>
          </a:p>
          <a:p>
            <a:r>
              <a:rPr lang="sv-SE" sz="1000" dirty="0"/>
              <a:t>Lavincenter</a:t>
            </a:r>
          </a:p>
          <a:p>
            <a:r>
              <a:rPr lang="sv-SE" sz="1000" dirty="0"/>
              <a:t>Utbildare</a:t>
            </a:r>
          </a:p>
          <a:p>
            <a:r>
              <a:rPr lang="sv-SE" sz="1000" dirty="0"/>
              <a:t>Industriell</a:t>
            </a:r>
          </a:p>
          <a:p>
            <a:r>
              <a:rPr lang="sv-SE" sz="1000" dirty="0"/>
              <a:t>Räddning</a:t>
            </a:r>
          </a:p>
          <a:p>
            <a:r>
              <a:rPr lang="sv-SE" sz="1000" dirty="0"/>
              <a:t>Skidpatrull</a:t>
            </a:r>
          </a:p>
          <a:p>
            <a:r>
              <a:rPr lang="sv-SE" sz="1000" dirty="0" err="1"/>
              <a:t>Skid</a:t>
            </a:r>
            <a:r>
              <a:rPr lang="sv-SE" sz="1000" dirty="0"/>
              <a:t>/skoterguideföretag</a:t>
            </a:r>
          </a:p>
          <a:p>
            <a:r>
              <a:rPr lang="sv-SE" sz="1000" dirty="0"/>
              <a:t>Universitet</a:t>
            </a:r>
          </a:p>
          <a:p>
            <a:r>
              <a:rPr lang="sv-SE" sz="1000" dirty="0"/>
              <a:t>Ingen organisation / individuell</a:t>
            </a:r>
          </a:p>
          <a:p>
            <a:r>
              <a:rPr lang="sv-SE" sz="1000" dirty="0"/>
              <a:t>Statligt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170ADA13-DF14-104B-8A7C-95967681E6F2}"/>
              </a:ext>
            </a:extLst>
          </p:cNvPr>
          <p:cNvSpPr txBox="1"/>
          <p:nvPr/>
        </p:nvSpPr>
        <p:spPr>
          <a:xfrm>
            <a:off x="167308" y="2942535"/>
            <a:ext cx="1787615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Nuvarande tillhörighet 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C4E598C9-D558-2F49-815D-2A5A32D1AC99}"/>
              </a:ext>
            </a:extLst>
          </p:cNvPr>
          <p:cNvSpPr txBox="1"/>
          <p:nvPr/>
        </p:nvSpPr>
        <p:spPr>
          <a:xfrm>
            <a:off x="77911" y="3591003"/>
            <a:ext cx="187701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Standard organisation</a:t>
            </a: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E0569B37-489E-A447-BEFF-DCAEAD290D4D}"/>
              </a:ext>
            </a:extLst>
          </p:cNvPr>
          <p:cNvSpPr txBox="1"/>
          <p:nvPr/>
        </p:nvSpPr>
        <p:spPr>
          <a:xfrm>
            <a:off x="4703745" y="3599514"/>
            <a:ext cx="1549909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Standard synlighet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9EC9EFFF-1D76-F04D-94DB-CEAE6C7CA68B}"/>
              </a:ext>
            </a:extLst>
          </p:cNvPr>
          <p:cNvSpPr txBox="1"/>
          <p:nvPr/>
        </p:nvSpPr>
        <p:spPr>
          <a:xfrm>
            <a:off x="6338838" y="3845735"/>
            <a:ext cx="2058928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Synlig för alla</a:t>
            </a:r>
          </a:p>
          <a:p>
            <a:r>
              <a:rPr lang="sv-SE" sz="1000" dirty="0"/>
              <a:t>Synlig bara för min organisation</a:t>
            </a:r>
          </a:p>
          <a:p>
            <a:r>
              <a:rPr lang="sv-SE" sz="1000" dirty="0"/>
              <a:t>Synlig bara för mig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6BF596D2-5852-614C-8169-9B4F7B237141}"/>
              </a:ext>
            </a:extLst>
          </p:cNvPr>
          <p:cNvSpPr txBox="1"/>
          <p:nvPr/>
        </p:nvSpPr>
        <p:spPr>
          <a:xfrm>
            <a:off x="167310" y="4232975"/>
            <a:ext cx="160893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Språkinställningar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27BEC808-F280-0B47-8D96-0C7F2593F778}"/>
              </a:ext>
            </a:extLst>
          </p:cNvPr>
          <p:cNvSpPr txBox="1"/>
          <p:nvPr/>
        </p:nvSpPr>
        <p:spPr>
          <a:xfrm>
            <a:off x="77911" y="4565327"/>
            <a:ext cx="160893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 err="1"/>
              <a:t>Språkl</a:t>
            </a:r>
            <a:endParaRPr lang="sv-SE" sz="1000" dirty="0"/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F73E48C6-B20E-5D49-9A9E-392CC9254F30}"/>
              </a:ext>
            </a:extLst>
          </p:cNvPr>
          <p:cNvSpPr txBox="1"/>
          <p:nvPr/>
        </p:nvSpPr>
        <p:spPr>
          <a:xfrm>
            <a:off x="146167" y="4990810"/>
            <a:ext cx="726362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Det här kontots standardspråk för e-mails, och språk för websidans presentation.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966F4DFF-18E6-BA41-AE12-52AE3E13BC0D}"/>
              </a:ext>
            </a:extLst>
          </p:cNvPr>
          <p:cNvSpPr txBox="1"/>
          <p:nvPr/>
        </p:nvSpPr>
        <p:spPr>
          <a:xfrm>
            <a:off x="167308" y="5251390"/>
            <a:ext cx="160893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Mätenheter</a:t>
            </a:r>
          </a:p>
        </p:txBody>
      </p:sp>
      <p:sp>
        <p:nvSpPr>
          <p:cNvPr id="23" name="textruta 22">
            <a:extLst>
              <a:ext uri="{FF2B5EF4-FFF2-40B4-BE49-F238E27FC236}">
                <a16:creationId xmlns:a16="http://schemas.microsoft.com/office/drawing/2014/main" id="{E317E2CA-EDF7-F54C-B087-9F74D21B1AA0}"/>
              </a:ext>
            </a:extLst>
          </p:cNvPr>
          <p:cNvSpPr txBox="1"/>
          <p:nvPr/>
        </p:nvSpPr>
        <p:spPr>
          <a:xfrm>
            <a:off x="117876" y="5501160"/>
            <a:ext cx="581698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Dessa inställningar kommer att dyka upp som förvalda enheter för dina Snöprofiler.</a:t>
            </a:r>
          </a:p>
        </p:txBody>
      </p:sp>
      <p:sp>
        <p:nvSpPr>
          <p:cNvPr id="24" name="textruta 23">
            <a:extLst>
              <a:ext uri="{FF2B5EF4-FFF2-40B4-BE49-F238E27FC236}">
                <a16:creationId xmlns:a16="http://schemas.microsoft.com/office/drawing/2014/main" id="{526D5061-A542-0541-82EE-44F82057E917}"/>
              </a:ext>
            </a:extLst>
          </p:cNvPr>
          <p:cNvSpPr txBox="1"/>
          <p:nvPr/>
        </p:nvSpPr>
        <p:spPr>
          <a:xfrm>
            <a:off x="77911" y="5726472"/>
            <a:ext cx="160893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0 mäts från</a:t>
            </a:r>
          </a:p>
        </p:txBody>
      </p:sp>
      <p:sp>
        <p:nvSpPr>
          <p:cNvPr id="25" name="textruta 24">
            <a:extLst>
              <a:ext uri="{FF2B5EF4-FFF2-40B4-BE49-F238E27FC236}">
                <a16:creationId xmlns:a16="http://schemas.microsoft.com/office/drawing/2014/main" id="{2B8F0A87-1F5C-7745-B981-4E0890EE5242}"/>
              </a:ext>
            </a:extLst>
          </p:cNvPr>
          <p:cNvSpPr txBox="1"/>
          <p:nvPr/>
        </p:nvSpPr>
        <p:spPr>
          <a:xfrm>
            <a:off x="940616" y="5857320"/>
            <a:ext cx="74623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Toppen</a:t>
            </a:r>
          </a:p>
          <a:p>
            <a:r>
              <a:rPr lang="sv-SE" sz="1000" dirty="0"/>
              <a:t>Botten</a:t>
            </a:r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B8156E90-A66C-124F-9E71-1B335FBD5E9A}"/>
              </a:ext>
            </a:extLst>
          </p:cNvPr>
          <p:cNvSpPr txBox="1"/>
          <p:nvPr/>
        </p:nvSpPr>
        <p:spPr>
          <a:xfrm>
            <a:off x="70152" y="6149450"/>
            <a:ext cx="878223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Höjdenhet</a:t>
            </a:r>
          </a:p>
        </p:txBody>
      </p:sp>
      <p:sp>
        <p:nvSpPr>
          <p:cNvPr id="27" name="textruta 26">
            <a:extLst>
              <a:ext uri="{FF2B5EF4-FFF2-40B4-BE49-F238E27FC236}">
                <a16:creationId xmlns:a16="http://schemas.microsoft.com/office/drawing/2014/main" id="{162578CD-2DB1-5941-A8B7-62F7C2202000}"/>
              </a:ext>
            </a:extLst>
          </p:cNvPr>
          <p:cNvSpPr txBox="1"/>
          <p:nvPr/>
        </p:nvSpPr>
        <p:spPr>
          <a:xfrm>
            <a:off x="914279" y="6326122"/>
            <a:ext cx="74623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Cm</a:t>
            </a:r>
          </a:p>
          <a:p>
            <a:r>
              <a:rPr lang="sv-SE" sz="1000" dirty="0" err="1"/>
              <a:t>Inches</a:t>
            </a:r>
            <a:endParaRPr lang="sv-SE" sz="1000" dirty="0"/>
          </a:p>
        </p:txBody>
      </p:sp>
      <p:sp>
        <p:nvSpPr>
          <p:cNvPr id="28" name="textruta 27">
            <a:extLst>
              <a:ext uri="{FF2B5EF4-FFF2-40B4-BE49-F238E27FC236}">
                <a16:creationId xmlns:a16="http://schemas.microsoft.com/office/drawing/2014/main" id="{C7D80C0C-4476-4A4B-A23C-F6797B8E9030}"/>
              </a:ext>
            </a:extLst>
          </p:cNvPr>
          <p:cNvSpPr txBox="1"/>
          <p:nvPr/>
        </p:nvSpPr>
        <p:spPr>
          <a:xfrm>
            <a:off x="-3360" y="6650918"/>
            <a:ext cx="131709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Temperaturenhet</a:t>
            </a:r>
          </a:p>
        </p:txBody>
      </p:sp>
    </p:spTree>
    <p:extLst>
      <p:ext uri="{BB962C8B-B14F-4D97-AF65-F5344CB8AC3E}">
        <p14:creationId xmlns:p14="http://schemas.microsoft.com/office/powerpoint/2010/main" val="281647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12C28C98-6AB0-D345-8727-397C8E95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"/>
            <a:ext cx="12192000" cy="6856333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15AC2CFA-78D2-994F-B498-55177054B777}"/>
              </a:ext>
            </a:extLst>
          </p:cNvPr>
          <p:cNvSpPr txBox="1"/>
          <p:nvPr/>
        </p:nvSpPr>
        <p:spPr>
          <a:xfrm>
            <a:off x="711284" y="0"/>
            <a:ext cx="176915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Väderstrecksformat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4AE5917B-41D1-094D-840C-45514C5ECE80}"/>
              </a:ext>
            </a:extLst>
          </p:cNvPr>
          <p:cNvSpPr txBox="1"/>
          <p:nvPr/>
        </p:nvSpPr>
        <p:spPr>
          <a:xfrm>
            <a:off x="707739" y="246221"/>
            <a:ext cx="354540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 err="1"/>
              <a:t>Degrees</a:t>
            </a:r>
            <a:r>
              <a:rPr lang="sv-SE" sz="1000" dirty="0"/>
              <a:t> </a:t>
            </a:r>
            <a:r>
              <a:rPr lang="sv-SE" sz="1000" dirty="0" err="1"/>
              <a:t>azimuth</a:t>
            </a:r>
            <a:r>
              <a:rPr lang="sv-SE" sz="1000" dirty="0"/>
              <a:t>: 0-360 grader; Kardinalgrader: N, NE, E, SE osv.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45CD123-2A2A-4249-A8A2-AEBCC50331C4}"/>
              </a:ext>
            </a:extLst>
          </p:cNvPr>
          <p:cNvSpPr txBox="1"/>
          <p:nvPr/>
        </p:nvSpPr>
        <p:spPr>
          <a:xfrm>
            <a:off x="707739" y="491609"/>
            <a:ext cx="2221103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 err="1"/>
              <a:t>Coordinatsystem</a:t>
            </a:r>
            <a:endParaRPr lang="sv-SE" sz="1000" dirty="0"/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D100A02C-1373-3646-AC1E-56B4110D1DB5}"/>
              </a:ext>
            </a:extLst>
          </p:cNvPr>
          <p:cNvSpPr txBox="1"/>
          <p:nvPr/>
        </p:nvSpPr>
        <p:spPr>
          <a:xfrm>
            <a:off x="707739" y="860107"/>
            <a:ext cx="878223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Latitud typ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10B3AE6D-5C82-364B-86C3-F8A89FD6D15C}"/>
              </a:ext>
            </a:extLst>
          </p:cNvPr>
          <p:cNvSpPr txBox="1"/>
          <p:nvPr/>
        </p:nvSpPr>
        <p:spPr>
          <a:xfrm>
            <a:off x="707738" y="1228605"/>
            <a:ext cx="878223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Longitud typ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50EDA4A5-281A-E745-AD21-C7D4BF117A24}"/>
              </a:ext>
            </a:extLst>
          </p:cNvPr>
          <p:cNvSpPr txBox="1"/>
          <p:nvPr/>
        </p:nvSpPr>
        <p:spPr>
          <a:xfrm>
            <a:off x="694910" y="1621956"/>
            <a:ext cx="878223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Höjdenhet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15754738-9081-2E44-AD11-464C9254528C}"/>
              </a:ext>
            </a:extLst>
          </p:cNvPr>
          <p:cNvSpPr txBox="1"/>
          <p:nvPr/>
        </p:nvSpPr>
        <p:spPr>
          <a:xfrm>
            <a:off x="1621048" y="1621956"/>
            <a:ext cx="87822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Meter </a:t>
            </a:r>
          </a:p>
          <a:p>
            <a:r>
              <a:rPr lang="sv-SE" sz="1000" dirty="0"/>
              <a:t>Fot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1EFDC872-644E-8441-BE84-B5BCF8D4B4F9}"/>
              </a:ext>
            </a:extLst>
          </p:cNvPr>
          <p:cNvSpPr txBox="1"/>
          <p:nvPr/>
        </p:nvSpPr>
        <p:spPr>
          <a:xfrm>
            <a:off x="694910" y="2047995"/>
            <a:ext cx="164315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Brottkaraktär typ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B825707E-024A-B449-A3A4-126400932623}"/>
              </a:ext>
            </a:extLst>
          </p:cNvPr>
          <p:cNvSpPr txBox="1"/>
          <p:nvPr/>
        </p:nvSpPr>
        <p:spPr>
          <a:xfrm>
            <a:off x="2338068" y="2047995"/>
            <a:ext cx="87822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Brottkaraktär</a:t>
            </a:r>
          </a:p>
          <a:p>
            <a:r>
              <a:rPr lang="sv-SE" sz="1000" dirty="0" err="1"/>
              <a:t>Skjuvkvalitet</a:t>
            </a:r>
            <a:endParaRPr lang="sv-SE" sz="1000" dirty="0"/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52AE6E1E-1B07-5C44-AA9F-1FCCA5FB6A2C}"/>
              </a:ext>
            </a:extLst>
          </p:cNvPr>
          <p:cNvSpPr txBox="1"/>
          <p:nvPr/>
        </p:nvSpPr>
        <p:spPr>
          <a:xfrm>
            <a:off x="717640" y="2404585"/>
            <a:ext cx="117422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Skala hårdhet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97D7D7F1-C608-9E43-AA96-045C7C15165D}"/>
              </a:ext>
            </a:extLst>
          </p:cNvPr>
          <p:cNvSpPr txBox="1"/>
          <p:nvPr/>
        </p:nvSpPr>
        <p:spPr>
          <a:xfrm>
            <a:off x="1625819" y="2506082"/>
            <a:ext cx="87822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Linjär</a:t>
            </a:r>
          </a:p>
          <a:p>
            <a:r>
              <a:rPr lang="sv-SE" sz="1000" dirty="0"/>
              <a:t>Exponentiell</a:t>
            </a: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A3A06EA5-3456-234E-AC56-778DC62F4862}"/>
              </a:ext>
            </a:extLst>
          </p:cNvPr>
          <p:cNvSpPr txBox="1"/>
          <p:nvPr/>
        </p:nvSpPr>
        <p:spPr>
          <a:xfrm>
            <a:off x="865639" y="2958480"/>
            <a:ext cx="2063203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Användarnamn / lösenord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8E7A4B90-BD0C-C041-AFF0-3B1A4399C82F}"/>
              </a:ext>
            </a:extLst>
          </p:cNvPr>
          <p:cNvSpPr txBox="1"/>
          <p:nvPr/>
        </p:nvSpPr>
        <p:spPr>
          <a:xfrm>
            <a:off x="717640" y="3266154"/>
            <a:ext cx="1403611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Nuvarande lösenord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4378FBEE-DACA-D248-A5E3-0E8129381DE3}"/>
              </a:ext>
            </a:extLst>
          </p:cNvPr>
          <p:cNvSpPr txBox="1"/>
          <p:nvPr/>
        </p:nvSpPr>
        <p:spPr>
          <a:xfrm>
            <a:off x="694910" y="3516409"/>
            <a:ext cx="4352505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Skriv i ditt nuvarande lösenord för att ändra e-mail adress eller lösenord. 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4DF81873-5B68-D84A-9521-F22A9528715A}"/>
              </a:ext>
            </a:extLst>
          </p:cNvPr>
          <p:cNvSpPr txBox="1"/>
          <p:nvPr/>
        </p:nvSpPr>
        <p:spPr>
          <a:xfrm>
            <a:off x="5164980" y="3558449"/>
            <a:ext cx="1862040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rgbClr val="FF0000"/>
                </a:solidFill>
              </a:rPr>
              <a:t>Återställ lösenord</a:t>
            </a:r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06267E31-CB57-F447-948D-7E45B172EFC5}"/>
              </a:ext>
            </a:extLst>
          </p:cNvPr>
          <p:cNvSpPr txBox="1"/>
          <p:nvPr/>
        </p:nvSpPr>
        <p:spPr>
          <a:xfrm>
            <a:off x="694910" y="3794514"/>
            <a:ext cx="112203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E-mail adress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B8257D97-5063-C24A-858E-ABD587332A3D}"/>
              </a:ext>
            </a:extLst>
          </p:cNvPr>
          <p:cNvSpPr txBox="1"/>
          <p:nvPr/>
        </p:nvSpPr>
        <p:spPr>
          <a:xfrm>
            <a:off x="536028" y="4082658"/>
            <a:ext cx="11456275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900" dirty="0"/>
              <a:t>En giltig e-mail adress. Alla e-mail från systemet kommer att sändas till denna adress. E-mailadressen syns inte publikt och kommer bara att användas om du vill återställa ditt lösenord eller önskar ta emot nyhetsbrev eller notiser via e-mail.</a:t>
            </a:r>
          </a:p>
        </p:txBody>
      </p:sp>
      <p:sp>
        <p:nvSpPr>
          <p:cNvPr id="23" name="textruta 22">
            <a:extLst>
              <a:ext uri="{FF2B5EF4-FFF2-40B4-BE49-F238E27FC236}">
                <a16:creationId xmlns:a16="http://schemas.microsoft.com/office/drawing/2014/main" id="{5CFFE468-275F-1142-8FE1-FF69DF686731}"/>
              </a:ext>
            </a:extLst>
          </p:cNvPr>
          <p:cNvSpPr txBox="1"/>
          <p:nvPr/>
        </p:nvSpPr>
        <p:spPr>
          <a:xfrm>
            <a:off x="661172" y="4334458"/>
            <a:ext cx="118950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Ändra lösenord</a:t>
            </a:r>
          </a:p>
        </p:txBody>
      </p:sp>
      <p:sp>
        <p:nvSpPr>
          <p:cNvPr id="24" name="textruta 23">
            <a:extLst>
              <a:ext uri="{FF2B5EF4-FFF2-40B4-BE49-F238E27FC236}">
                <a16:creationId xmlns:a16="http://schemas.microsoft.com/office/drawing/2014/main" id="{72DE9C86-140E-4043-A765-9FC16C27B6F9}"/>
              </a:ext>
            </a:extLst>
          </p:cNvPr>
          <p:cNvSpPr txBox="1"/>
          <p:nvPr/>
        </p:nvSpPr>
        <p:spPr>
          <a:xfrm>
            <a:off x="661172" y="4932757"/>
            <a:ext cx="4352505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För att ändra nuvarande lösenord, skriv det nya lösenordet i båda fälten.</a:t>
            </a:r>
          </a:p>
        </p:txBody>
      </p:sp>
      <p:sp>
        <p:nvSpPr>
          <p:cNvPr id="25" name="textruta 24">
            <a:extLst>
              <a:ext uri="{FF2B5EF4-FFF2-40B4-BE49-F238E27FC236}">
                <a16:creationId xmlns:a16="http://schemas.microsoft.com/office/drawing/2014/main" id="{6F029755-6BAA-D446-8944-81875A6016CB}"/>
              </a:ext>
            </a:extLst>
          </p:cNvPr>
          <p:cNvSpPr txBox="1"/>
          <p:nvPr/>
        </p:nvSpPr>
        <p:spPr>
          <a:xfrm>
            <a:off x="661172" y="4619066"/>
            <a:ext cx="143001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Bekräfta nytt lösenord</a:t>
            </a:r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C579C59A-D0DF-B740-BD09-511E9EF3FE12}"/>
              </a:ext>
            </a:extLst>
          </p:cNvPr>
          <p:cNvSpPr txBox="1"/>
          <p:nvPr/>
        </p:nvSpPr>
        <p:spPr>
          <a:xfrm>
            <a:off x="2501282" y="4416365"/>
            <a:ext cx="143001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Styrka lösenord</a:t>
            </a:r>
          </a:p>
        </p:txBody>
      </p:sp>
      <p:sp>
        <p:nvSpPr>
          <p:cNvPr id="27" name="textruta 26">
            <a:extLst>
              <a:ext uri="{FF2B5EF4-FFF2-40B4-BE49-F238E27FC236}">
                <a16:creationId xmlns:a16="http://schemas.microsoft.com/office/drawing/2014/main" id="{AF1C776A-097A-844F-A885-4A978A77BD2D}"/>
              </a:ext>
            </a:extLst>
          </p:cNvPr>
          <p:cNvSpPr txBox="1"/>
          <p:nvPr/>
        </p:nvSpPr>
        <p:spPr>
          <a:xfrm>
            <a:off x="801479" y="5260642"/>
            <a:ext cx="1920699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Geografiska inställningar</a:t>
            </a:r>
          </a:p>
        </p:txBody>
      </p:sp>
      <p:sp>
        <p:nvSpPr>
          <p:cNvPr id="28" name="textruta 27">
            <a:extLst>
              <a:ext uri="{FF2B5EF4-FFF2-40B4-BE49-F238E27FC236}">
                <a16:creationId xmlns:a16="http://schemas.microsoft.com/office/drawing/2014/main" id="{CF2BE65E-B485-7642-9CAE-00C3AC36CA29}"/>
              </a:ext>
            </a:extLst>
          </p:cNvPr>
          <p:cNvSpPr txBox="1"/>
          <p:nvPr/>
        </p:nvSpPr>
        <p:spPr>
          <a:xfrm>
            <a:off x="691233" y="5506284"/>
            <a:ext cx="143001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Tidszon</a:t>
            </a:r>
          </a:p>
        </p:txBody>
      </p:sp>
      <p:sp>
        <p:nvSpPr>
          <p:cNvPr id="29" name="textruta 28">
            <a:extLst>
              <a:ext uri="{FF2B5EF4-FFF2-40B4-BE49-F238E27FC236}">
                <a16:creationId xmlns:a16="http://schemas.microsoft.com/office/drawing/2014/main" id="{AB819D8E-D36C-C340-8898-79C99F476CE0}"/>
              </a:ext>
            </a:extLst>
          </p:cNvPr>
          <p:cNvSpPr txBox="1"/>
          <p:nvPr/>
        </p:nvSpPr>
        <p:spPr>
          <a:xfrm>
            <a:off x="760721" y="5865270"/>
            <a:ext cx="5583184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Välj den önskade lokala tidszonen. Datum och tider på websidan kommer visas enligt denna tidszon. </a:t>
            </a:r>
          </a:p>
        </p:txBody>
      </p:sp>
      <p:sp>
        <p:nvSpPr>
          <p:cNvPr id="30" name="textruta 29">
            <a:extLst>
              <a:ext uri="{FF2B5EF4-FFF2-40B4-BE49-F238E27FC236}">
                <a16:creationId xmlns:a16="http://schemas.microsoft.com/office/drawing/2014/main" id="{9857A905-9DD6-BF4A-A149-6C634BE6D9A1}"/>
              </a:ext>
            </a:extLst>
          </p:cNvPr>
          <p:cNvSpPr txBox="1"/>
          <p:nvPr/>
        </p:nvSpPr>
        <p:spPr>
          <a:xfrm>
            <a:off x="2354193" y="6597166"/>
            <a:ext cx="4672827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Ditt ansikte eller en bild. Bilder större än 1024x1024 pixlar kommer bli nerskalade.</a:t>
            </a:r>
          </a:p>
        </p:txBody>
      </p:sp>
      <p:sp>
        <p:nvSpPr>
          <p:cNvPr id="31" name="textruta 30">
            <a:extLst>
              <a:ext uri="{FF2B5EF4-FFF2-40B4-BE49-F238E27FC236}">
                <a16:creationId xmlns:a16="http://schemas.microsoft.com/office/drawing/2014/main" id="{BEAA4469-4266-C345-A870-2DBE785C5D76}"/>
              </a:ext>
            </a:extLst>
          </p:cNvPr>
          <p:cNvSpPr txBox="1"/>
          <p:nvPr/>
        </p:nvSpPr>
        <p:spPr>
          <a:xfrm>
            <a:off x="707738" y="6346787"/>
            <a:ext cx="1430018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Ladda upp bild</a:t>
            </a:r>
          </a:p>
        </p:txBody>
      </p:sp>
      <p:sp>
        <p:nvSpPr>
          <p:cNvPr id="32" name="textruta 31">
            <a:extLst>
              <a:ext uri="{FF2B5EF4-FFF2-40B4-BE49-F238E27FC236}">
                <a16:creationId xmlns:a16="http://schemas.microsoft.com/office/drawing/2014/main" id="{B48D13A3-4F25-D341-B66F-0A55C5CD68A3}"/>
              </a:ext>
            </a:extLst>
          </p:cNvPr>
          <p:cNvSpPr txBox="1"/>
          <p:nvPr/>
        </p:nvSpPr>
        <p:spPr>
          <a:xfrm>
            <a:off x="710490" y="6114997"/>
            <a:ext cx="436359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Bild</a:t>
            </a:r>
          </a:p>
        </p:txBody>
      </p:sp>
      <p:sp>
        <p:nvSpPr>
          <p:cNvPr id="33" name="textruta 32">
            <a:extLst>
              <a:ext uri="{FF2B5EF4-FFF2-40B4-BE49-F238E27FC236}">
                <a16:creationId xmlns:a16="http://schemas.microsoft.com/office/drawing/2014/main" id="{787460A7-1B8A-2545-9B89-F4EE55E1E8B3}"/>
              </a:ext>
            </a:extLst>
          </p:cNvPr>
          <p:cNvSpPr txBox="1"/>
          <p:nvPr/>
        </p:nvSpPr>
        <p:spPr>
          <a:xfrm>
            <a:off x="692454" y="6612551"/>
            <a:ext cx="625034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Välj fil</a:t>
            </a: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413B3792-DDC6-FB42-AA91-2E7329C26CF8}"/>
              </a:ext>
            </a:extLst>
          </p:cNvPr>
          <p:cNvSpPr txBox="1"/>
          <p:nvPr/>
        </p:nvSpPr>
        <p:spPr>
          <a:xfrm>
            <a:off x="2338068" y="6281750"/>
            <a:ext cx="266547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sv-SE" sz="1000" dirty="0"/>
              <a:t>Ingen fil har valts = no </a:t>
            </a:r>
            <a:r>
              <a:rPr lang="sv-SE" sz="1000" dirty="0" err="1"/>
              <a:t>file</a:t>
            </a:r>
            <a:r>
              <a:rPr lang="sv-SE" sz="1000" dirty="0"/>
              <a:t> has </a:t>
            </a:r>
            <a:r>
              <a:rPr lang="sv-SE" sz="1000" dirty="0" err="1"/>
              <a:t>been</a:t>
            </a:r>
            <a:r>
              <a:rPr lang="sv-SE" sz="1000" dirty="0"/>
              <a:t> chosen</a:t>
            </a:r>
          </a:p>
        </p:txBody>
      </p:sp>
    </p:spTree>
    <p:extLst>
      <p:ext uri="{BB962C8B-B14F-4D97-AF65-F5344CB8AC3E}">
        <p14:creationId xmlns:p14="http://schemas.microsoft.com/office/powerpoint/2010/main" val="34131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389</Words>
  <Application>Microsoft Macintosh PowerPoint</Application>
  <PresentationFormat>Bredbild</PresentationFormat>
  <Paragraphs>99</Paragraphs>
  <Slides>5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Jenny Råghall</dc:creator>
  <cp:lastModifiedBy>Jenny Råghall</cp:lastModifiedBy>
  <cp:revision>15</cp:revision>
  <dcterms:created xsi:type="dcterms:W3CDTF">2019-12-23T12:42:14Z</dcterms:created>
  <dcterms:modified xsi:type="dcterms:W3CDTF">2019-12-25T18:26:36Z</dcterms:modified>
</cp:coreProperties>
</file>